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477" r:id="rId3"/>
    <p:sldId id="328" r:id="rId4"/>
    <p:sldId id="331" r:id="rId5"/>
    <p:sldId id="357" r:id="rId6"/>
    <p:sldId id="378" r:id="rId7"/>
    <p:sldId id="462" r:id="rId8"/>
    <p:sldId id="464" r:id="rId9"/>
    <p:sldId id="473" r:id="rId10"/>
    <p:sldId id="278" r:id="rId11"/>
    <p:sldId id="460" r:id="rId12"/>
    <p:sldId id="461" r:id="rId13"/>
    <p:sldId id="470" r:id="rId14"/>
    <p:sldId id="471" r:id="rId15"/>
    <p:sldId id="377" r:id="rId16"/>
    <p:sldId id="465" r:id="rId17"/>
    <p:sldId id="472" r:id="rId18"/>
    <p:sldId id="475" r:id="rId19"/>
    <p:sldId id="466" r:id="rId20"/>
    <p:sldId id="474" r:id="rId21"/>
    <p:sldId id="463" r:id="rId22"/>
    <p:sldId id="467" r:id="rId23"/>
    <p:sldId id="469" r:id="rId24"/>
    <p:sldId id="468" r:id="rId25"/>
    <p:sldId id="476" r:id="rId26"/>
    <p:sldId id="439" r:id="rId27"/>
    <p:sldId id="418" r:id="rId28"/>
    <p:sldId id="267" r:id="rId29"/>
    <p:sldId id="319" r:id="rId30"/>
  </p:sldIdLst>
  <p:sldSz cx="12192000" cy="6858000"/>
  <p:notesSz cx="6858000" cy="9144000"/>
  <p:embeddedFontLst>
    <p:embeddedFont>
      <p:font typeface="优设标题黑" panose="00000500000000000000" pitchFamily="2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微软雅黑" panose="020B0503020204020204" pitchFamily="34" charset="-122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477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378"/>
            <p14:sldId id="462"/>
            <p14:sldId id="464"/>
            <p14:sldId id="473"/>
          </p14:sldIdLst>
        </p14:section>
        <p14:section name="ch2" id="{AA915A87-9C0A-4E09-BA79-0DE651E901AA}">
          <p14:sldIdLst>
            <p14:sldId id="278"/>
            <p14:sldId id="460"/>
            <p14:sldId id="461"/>
            <p14:sldId id="470"/>
            <p14:sldId id="471"/>
          </p14:sldIdLst>
        </p14:section>
        <p14:section name="ch3" id="{E58B9C04-F6A0-45D1-8D78-36C4B354908B}">
          <p14:sldIdLst>
            <p14:sldId id="377"/>
            <p14:sldId id="465"/>
            <p14:sldId id="472"/>
            <p14:sldId id="475"/>
          </p14:sldIdLst>
        </p14:section>
        <p14:section name="ch4" id="{C2B820EA-09C2-4A45-9D55-1974CC7F0DFC}">
          <p14:sldIdLst>
            <p14:sldId id="466"/>
            <p14:sldId id="474"/>
            <p14:sldId id="463"/>
            <p14:sldId id="467"/>
            <p14:sldId id="469"/>
            <p14:sldId id="468"/>
            <p14:sldId id="476"/>
          </p14:sldIdLst>
        </p14:section>
        <p14:section name="ch5" id="{8AA4D5CF-BB3F-4E16-9C9D-E771D33C1501}">
          <p14:sldIdLst>
            <p14:sldId id="439"/>
            <p14:sldId id="418"/>
          </p14:sldIdLst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5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eveloperworks/cn/web/1209_caimin_seleniumweb/index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34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 it is for automating web applications for testing purposes, but is certainly not limited to just that.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Boring web-based administration tasks can (and should) also be automated as well.</a:t>
            </a:r>
          </a:p>
          <a:p>
            <a:r>
              <a:rPr lang="en-US" dirty="0">
                <a:hlinkClick r:id="rId3"/>
              </a:rPr>
              <a:t>https://www.ibm.com/developerworks/cn/web/1209_caimin_seleniumweb/index.html</a:t>
            </a:r>
            <a:endParaRPr lang="en-US" dirty="0"/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的主要功能包括：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）测试与浏览器的兼容性：测试应用程序能否兼容工作在不同浏览器和操作系统之上。</a:t>
            </a:r>
          </a:p>
          <a:p>
            <a:pPr fontAlgn="base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）测试系统功能：录制用例自动生成测试脚本，用于回归功能测试或者系统用例说明。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简而言之，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就是一款可以录制用户操作，帮助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测试人员简化重复劳动的工具。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目前为止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有两种版本：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1（Selenium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RC，Remote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Control）：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框架，支持多种编程语言脚本生成。但需要启动一个代理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来处理用户与测试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之间的通讯。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2（Selenium Webdriver）：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全新自动化接口，突破了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的一些限制，剔除了中间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但由于写这篇文章为止自动生成脚本工具对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的支持还不好，适合熟悉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API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的手写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测试人员使用。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阅读本文读者可以学习到以下技能：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了解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自动化测试框架的基本概念。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学会搭建应用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自动化测试框架的环境。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搭建一个自集成的测试容器以持续测试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测试用例。</a:t>
            </a:r>
          </a:p>
          <a:p>
            <a:pPr fontAlgn="base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本文着重介绍传统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的原理及使用方法。接下来让我们看看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是如何调用录制脚本并实现自动测试的。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实现原理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Control Server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这样一个代理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Server，JavaScript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脚本注入和与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通讯都通过这个代理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来进行。如下图所示：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6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//WebDriver 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6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assets/3.3-auto-testing/jp@gc-sample-1.jmx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Selenium-IDE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只是一个录制脚本的工具。仅仅作为入门使用。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Selenium-IDE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不仅支持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还支持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本文以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FireFox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为例。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8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28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undera/jmeter-plugins-webdrive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meter-plugins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jmeter.apache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A96E934-CD46-42F1-8E8A-37C060EE2EE1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BB8116-F4C4-4E2C-9B5A-AFAAE9DD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67D834-8B1D-4EB9-8B21-F5C4320589D1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FBE618-6660-431D-9E92-51A9572AB8B5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36BB24-6E5D-45CA-8718-D9F109B10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8139417-7CCF-42AC-9A1F-996E0BBEB993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自动化测试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B964E1DF-E09E-774B-AD5D-57CA77263BC7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A7BDE3E2-9362-A642-8A66-919458A51AC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的自动化测试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837069"/>
            <a:ext cx="858782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automates browsers. </a:t>
            </a: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E042001C-FF9C-B741-BBC2-AE68B672044B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8485B321-38F7-8E42-B945-811390630EC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609F8-CE46-EE40-8BCE-3ABF3C224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58" y="3112975"/>
            <a:ext cx="5266441" cy="374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5F9EBF-43BB-5941-AD7E-E59935610D87}"/>
              </a:ext>
            </a:extLst>
          </p:cNvPr>
          <p:cNvSpPr txBox="1"/>
          <p:nvPr/>
        </p:nvSpPr>
        <p:spPr>
          <a:xfrm>
            <a:off x="636767" y="3992312"/>
            <a:ext cx="365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Webdriver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30AC36-5118-4141-9771-B3440CC357F7}"/>
              </a:ext>
            </a:extLst>
          </p:cNvPr>
          <p:cNvSpPr txBox="1"/>
          <p:nvPr/>
        </p:nvSpPr>
        <p:spPr>
          <a:xfrm>
            <a:off x="636767" y="3341361"/>
            <a:ext cx="4585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Remote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10F88-28E0-A749-857D-98E92200C613}"/>
              </a:ext>
            </a:extLst>
          </p:cNvPr>
          <p:cNvSpPr txBox="1"/>
          <p:nvPr/>
        </p:nvSpPr>
        <p:spPr>
          <a:xfrm>
            <a:off x="636767" y="4614822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IDE</a:t>
            </a:r>
          </a:p>
        </p:txBody>
      </p:sp>
    </p:spTree>
    <p:extLst>
      <p:ext uri="{BB962C8B-B14F-4D97-AF65-F5344CB8AC3E}">
        <p14:creationId xmlns:p14="http://schemas.microsoft.com/office/powerpoint/2010/main" val="109443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文字要求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1844651" y="1775098"/>
            <a:ext cx="4104456" cy="420114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微软雅黑</a:t>
            </a:r>
            <a:endPara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一级字号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44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二级字号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40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三级字号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三级以下字号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632D99B-6653-D047-A9EB-635E0E804A19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D3CA7243-2A2D-B848-8B1E-9FC926F4822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D714D-BC23-8E4F-89F6-5ACA209F98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A08B2-9A37-EE43-B576-683D215F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79300" cy="6845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CAD8E-7F31-DF4C-BF7C-3DE03CFFF62F}"/>
              </a:ext>
            </a:extLst>
          </p:cNvPr>
          <p:cNvSpPr/>
          <p:nvPr/>
        </p:nvSpPr>
        <p:spPr>
          <a:xfrm>
            <a:off x="2445490" y="1498099"/>
            <a:ext cx="83997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1C3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WebDriver Architecture</a:t>
            </a:r>
            <a:endParaRPr lang="en-US" sz="3000" b="1" i="0" dirty="0">
              <a:solidFill>
                <a:srgbClr val="001C3B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09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</a:t>
            </a: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632D99B-6653-D047-A9EB-635E0E804A19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D3CA7243-2A2D-B848-8B1E-9FC926F4822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1629D15-BDDB-9845-A612-2F656F4249C7}"/>
              </a:ext>
            </a:extLst>
          </p:cNvPr>
          <p:cNvSpPr txBox="1">
            <a:spLocks/>
          </p:cNvSpPr>
          <p:nvPr/>
        </p:nvSpPr>
        <p:spPr>
          <a:xfrm>
            <a:off x="343522" y="2209933"/>
            <a:ext cx="11887199" cy="109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pkg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JavaImporter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org.openqa.selenium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JavaImporter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org.openqa.selenium.support.ui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wait = new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ui.WebDriverWait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WDS.browser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5000);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A6F4BC7-4007-3E47-9E05-B897CE208CBF}"/>
              </a:ext>
            </a:extLst>
          </p:cNvPr>
          <p:cNvSpPr txBox="1">
            <a:spLocks/>
          </p:cNvSpPr>
          <p:nvPr/>
        </p:nvSpPr>
        <p:spPr>
          <a:xfrm>
            <a:off x="343522" y="3584708"/>
            <a:ext cx="11887199" cy="109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WDS.browser.get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("https://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cc.chatopera.com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login.html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10213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18" y="152373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简单的演示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632D99B-6653-D047-A9EB-635E0E804A19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D3CA7243-2A2D-B848-8B1E-9FC926F4822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9BAB9ED3-1C4B-914C-8F32-13B565BFB242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6900872B-0002-D84F-B490-A326E59FC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2908A04-D643-1548-AABC-E08113A75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8A220A3-B533-2842-BED4-48798DF6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16E1387-1126-DB49-B754-F2FDA17DA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97F4437-54E2-A345-8C84-A25157432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941E03E-0D63-E34C-A0CD-E977DC58D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A15697F-97B5-D146-833F-10B5D5131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3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自动化测试用例设计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A29FC71-D076-044B-AD32-516D5EAC3898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A0DA1F6-ED5E-D847-8AE6-E1A10F92334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7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测试用例设计原则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04948" y="1775098"/>
            <a:ext cx="1138225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尽量少的步骤测试尽量多的功能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05665729-C542-734B-BD32-E2187FCF9944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AC13B46-8C4A-5145-AF2F-CE5C527B1B1C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3D88B5D-C36B-9147-9143-224C56133DE2}"/>
              </a:ext>
            </a:extLst>
          </p:cNvPr>
          <p:cNvSpPr txBox="1"/>
          <p:nvPr/>
        </p:nvSpPr>
        <p:spPr>
          <a:xfrm>
            <a:off x="504947" y="2971198"/>
            <a:ext cx="1138225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设计一个主路径覆盖核心功能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C07E7-1CE8-D547-9372-FC0FFB6AE4B9}"/>
              </a:ext>
            </a:extLst>
          </p:cNvPr>
          <p:cNvSpPr/>
          <p:nvPr/>
        </p:nvSpPr>
        <p:spPr>
          <a:xfrm>
            <a:off x="1584056" y="4322013"/>
            <a:ext cx="8660912" cy="1408843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B4DF7C52-CB34-294D-90E0-FCB6436F9008}"/>
              </a:ext>
            </a:extLst>
          </p:cNvPr>
          <p:cNvSpPr txBox="1"/>
          <p:nvPr/>
        </p:nvSpPr>
        <p:spPr>
          <a:xfrm>
            <a:off x="2004229" y="4518603"/>
            <a:ext cx="11382251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模拟访客端和坐席端进行一次会话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5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主路径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1857388" y="1882819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登录 ▻ 打开坐席工作台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C9880999-6845-D74E-9838-71E50CF21C0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AF0364-EAFC-AE46-ADBA-30E35486170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A9C11-EF09-6047-BEB7-B3798253A61D}"/>
              </a:ext>
            </a:extLst>
          </p:cNvPr>
          <p:cNvSpPr txBox="1"/>
          <p:nvPr/>
        </p:nvSpPr>
        <p:spPr>
          <a:xfrm>
            <a:off x="591670" y="19905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坐席：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12040B4-B018-9247-907A-43F814E8A19D}"/>
              </a:ext>
            </a:extLst>
          </p:cNvPr>
          <p:cNvSpPr txBox="1"/>
          <p:nvPr/>
        </p:nvSpPr>
        <p:spPr>
          <a:xfrm>
            <a:off x="2666352" y="2678810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等待访客会话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5AC5D13-6939-254C-AA5B-CB6EFBD638CD}"/>
              </a:ext>
            </a:extLst>
          </p:cNvPr>
          <p:cNvSpPr txBox="1"/>
          <p:nvPr/>
        </p:nvSpPr>
        <p:spPr>
          <a:xfrm>
            <a:off x="2666351" y="3474801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访客会话开始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发送访客消息 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B7216E1-EE8F-CB4C-8CBF-F5DC980EA972}"/>
              </a:ext>
            </a:extLst>
          </p:cNvPr>
          <p:cNvSpPr txBox="1"/>
          <p:nvPr/>
        </p:nvSpPr>
        <p:spPr>
          <a:xfrm>
            <a:off x="2666351" y="4242066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等待访客返回消息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结束会话 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075AB42-887C-3148-8229-B1DD6BD0D93F}"/>
              </a:ext>
            </a:extLst>
          </p:cNvPr>
          <p:cNvSpPr txBox="1"/>
          <p:nvPr/>
        </p:nvSpPr>
        <p:spPr>
          <a:xfrm>
            <a:off x="2666351" y="5066783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测试结束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338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主路径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1857388" y="1882819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打开客户端测试页面 ▻ 打开聊天控件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C9880999-6845-D74E-9838-71E50CF21C0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AF0364-EAFC-AE46-ADBA-30E35486170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A9C11-EF09-6047-BEB7-B3798253A61D}"/>
              </a:ext>
            </a:extLst>
          </p:cNvPr>
          <p:cNvSpPr txBox="1"/>
          <p:nvPr/>
        </p:nvSpPr>
        <p:spPr>
          <a:xfrm>
            <a:off x="591670" y="199054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访客：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12040B4-B018-9247-907A-43F814E8A19D}"/>
              </a:ext>
            </a:extLst>
          </p:cNvPr>
          <p:cNvSpPr txBox="1"/>
          <p:nvPr/>
        </p:nvSpPr>
        <p:spPr>
          <a:xfrm>
            <a:off x="5151003" y="2621481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等待接入坐席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5AC5D13-6939-254C-AA5B-CB6EFBD638CD}"/>
              </a:ext>
            </a:extLst>
          </p:cNvPr>
          <p:cNvSpPr txBox="1"/>
          <p:nvPr/>
        </p:nvSpPr>
        <p:spPr>
          <a:xfrm>
            <a:off x="5151002" y="3483679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收到客服消息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回复客服消息 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AB7216E1-EE8F-CB4C-8CBF-F5DC980EA972}"/>
              </a:ext>
            </a:extLst>
          </p:cNvPr>
          <p:cNvSpPr txBox="1"/>
          <p:nvPr/>
        </p:nvSpPr>
        <p:spPr>
          <a:xfrm>
            <a:off x="5151001" y="4345877"/>
            <a:ext cx="6949725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▻ 测试结束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152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制作测试脚本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DAF375F4-8DFD-004A-B6E7-036A0C0D222A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2539022F-5FA2-A84E-A039-8748369EFDAB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86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08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Selenium IDE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C9880999-6845-D74E-9838-71E50CF21C0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AF0364-EAFC-AE46-ADBA-30E35486170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20970-FE7F-7F4E-9E69-BE917B22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160"/>
            <a:ext cx="12192000" cy="5401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83E63-6C26-404D-8A61-21A42492BAD9}"/>
              </a:ext>
            </a:extLst>
          </p:cNvPr>
          <p:cNvSpPr/>
          <p:nvPr/>
        </p:nvSpPr>
        <p:spPr>
          <a:xfrm>
            <a:off x="3361765" y="4491318"/>
            <a:ext cx="1990164" cy="6185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387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22" y="110061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简单的演示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F7D427B6-688D-DC4B-ABD0-A551369F40E9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D25F890A-5C90-4F43-8514-863783C2EEC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27">
            <a:extLst>
              <a:ext uri="{FF2B5EF4-FFF2-40B4-BE49-F238E27FC236}">
                <a16:creationId xmlns:a16="http://schemas.microsoft.com/office/drawing/2014/main" id="{AAD442EE-BED7-A847-B9AD-C25EFD2E3924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1582D772-7075-B241-96C7-AF996A435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F055148-3141-6147-802D-64C60A482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0723355-1227-C247-BA97-20A7F7E3B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DB7611A-82EA-824A-97FD-569783BE7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E3A5034-76E0-3549-A548-DD6E5BCBB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17B97D5-07FB-7740-B154-7DA3B307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4715DF8-BFCE-EF45-8DF0-690E614A4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48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中编写测试脚本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407165" y="3731976"/>
            <a:ext cx="9536386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https://github.com/undera/jmeter-plugins-webdriver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9E97F9D-FAE0-9842-ABDE-B6965A1850F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78ADBDD-84BF-494A-A3F7-620C4BBB90A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2EFD97-1F2E-7742-83C7-6A27DFD9AA1C}"/>
              </a:ext>
            </a:extLst>
          </p:cNvPr>
          <p:cNvSpPr/>
          <p:nvPr/>
        </p:nvSpPr>
        <p:spPr>
          <a:xfrm>
            <a:off x="343522" y="1900347"/>
            <a:ext cx="813995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WebDriver Components for Apache JMeter</a:t>
            </a:r>
          </a:p>
          <a:p>
            <a:br>
              <a:rPr lang="en-US" dirty="0">
                <a:solidFill>
                  <a:srgbClr val="24292E"/>
                </a:solidFill>
                <a:latin typeface="-apple-system"/>
              </a:rPr>
            </a:b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9713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288430" y="4701337"/>
            <a:ext cx="7406925" cy="11079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https://jmeter-plugins.org/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A25AC498-BC53-CD4C-8042-8FBF387F5BA0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F4A0E5D-8FA6-834E-ACF1-F2503D456C39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E67B21-05E5-F34D-818D-76549D58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53859"/>
            <a:ext cx="12233805" cy="29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71599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WebDriver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B24949FE-6713-8941-B991-57C4913E04E0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7E237577-D865-BC41-BD05-1F33D41D414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C7D117-49B7-134B-8B7B-3D0E8926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48" y="1576824"/>
            <a:ext cx="9283700" cy="505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051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71599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WebDriver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B24949FE-6713-8941-B991-57C4913E04E0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7E237577-D865-BC41-BD05-1F33D41D414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F9A4D-7796-9444-A337-52109E4B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824"/>
            <a:ext cx="12192000" cy="47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0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代码阅读提示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EC59D16C-CE21-1842-8CFC-3EFE5413E1E1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2C57FFFD-CE01-494A-980B-B8A9AD0149C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29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92846" y="1871100"/>
            <a:ext cx="4104456" cy="3785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Templates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Controller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Proxy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Model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2DEFFAC-5BCA-214B-BBEA-265F1421EA6E}"/>
              </a:ext>
            </a:extLst>
          </p:cNvPr>
          <p:cNvSpPr/>
          <p:nvPr/>
        </p:nvSpPr>
        <p:spPr>
          <a:xfrm>
            <a:off x="4123309" y="3487478"/>
            <a:ext cx="680484" cy="51036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7F720-49A2-154C-8EB7-4B2C2A2A255D}"/>
              </a:ext>
            </a:extLst>
          </p:cNvPr>
          <p:cNvSpPr/>
          <p:nvPr/>
        </p:nvSpPr>
        <p:spPr>
          <a:xfrm>
            <a:off x="4960366" y="4526441"/>
            <a:ext cx="2466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Database</a:t>
            </a:r>
            <a:endParaRPr lang="en-US" sz="4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53CEF89-1C4A-F74A-B3D6-09B06802572E}"/>
              </a:ext>
            </a:extLst>
          </p:cNvPr>
          <p:cNvSpPr/>
          <p:nvPr/>
        </p:nvSpPr>
        <p:spPr>
          <a:xfrm>
            <a:off x="5659867" y="2966263"/>
            <a:ext cx="1067505" cy="1297172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grpSp>
        <p:nvGrpSpPr>
          <p:cNvPr id="9" name="组合 27">
            <a:extLst>
              <a:ext uri="{FF2B5EF4-FFF2-40B4-BE49-F238E27FC236}">
                <a16:creationId xmlns:a16="http://schemas.microsoft.com/office/drawing/2014/main" id="{3CF6BD5F-5ADF-954A-9C68-2A737818615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132AE03-0C74-B54F-AD46-B229885F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ECC4F80-C195-2E4E-9463-B5C8CAF29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7B9C60-3EE6-A74B-9F45-2D2CDC065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CE49937-654A-2341-90DF-D0642F50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C7430A-9A14-C840-9333-56FCB93CF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AF6D1F9-5397-0C4E-AD79-2CBAB39F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2353FB2-2B76-8540-8B50-47BCEB5E3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8">
            <a:extLst>
              <a:ext uri="{FF2B5EF4-FFF2-40B4-BE49-F238E27FC236}">
                <a16:creationId xmlns:a16="http://schemas.microsoft.com/office/drawing/2014/main" id="{C9CE49FC-299A-498E-8CB0-269E5E50D46E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9679FD93-10D5-43F1-BD30-F1419D55418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8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B169D17B-AF9E-4898-9CBD-A98C0F476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68BCAF8F-3FDA-4CA5-9C0F-BD95A9216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76C56C1B-B4EA-4C65-AD29-15DCA065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F844E65-F7D2-4871-8D7E-3384FF0B313F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8B115D8-3747-4F28-9F3D-8F7BB783D3E0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5A2814-C9F9-4F39-8CE8-E41A5D9F2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7CC9707A-72AA-44EC-9D13-E980B170C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B79A80D3-E9CD-42A1-B1D1-F01DA7940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1EC0E7-74D8-449C-8402-9D68398DA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7E97FC-9BBA-41C7-ACF6-3C22C49E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324997-2E81-4A20-9C96-F85236C2A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31DB00F-C6DB-400F-9C80-7B6299F3DF5C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F655753-0F6D-48D9-A44D-24E4E79B63F5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A1CC3AF-89E2-4B45-8AF4-460A446BB163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BB2D1AB-5C94-4245-955F-03E516AD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3AAB8056-83DD-4C0B-A3DC-B75971289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8D1CD2C-1E8B-40E6-824C-B207867F0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 b="1691"/>
          <a:stretch/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571297" y="717496"/>
            <a:ext cx="8591319" cy="84022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JMeter</a:t>
            </a: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自动化测试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自动化测试用例设计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制作测试脚本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id="{EFB89D66-8BF6-4D2E-ABBB-64AA5BF304DC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116982DE-56D5-4891-9DF8-842D732B193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JMeter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7B9BD40B-39A2-0C4E-B8CE-4EDAA128057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D1CB311D-4033-E842-ABA3-2EB6D3AC8C3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D158E19-93E1-4145-98DE-69C3737EF26B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248F799E-F818-FE47-B8E0-9C53F080CA9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7055A-19D7-4047-9C58-1562A6B94072}"/>
              </a:ext>
            </a:extLst>
          </p:cNvPr>
          <p:cNvSpPr txBox="1"/>
          <p:nvPr/>
        </p:nvSpPr>
        <p:spPr>
          <a:xfrm>
            <a:off x="1956391" y="1339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CCA48-B7DD-FE4F-B03D-261BC316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128" y="0"/>
            <a:ext cx="12702362" cy="71450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103040-C0E2-1A4B-97EB-B542B7396D47}"/>
              </a:ext>
            </a:extLst>
          </p:cNvPr>
          <p:cNvSpPr/>
          <p:nvPr/>
        </p:nvSpPr>
        <p:spPr>
          <a:xfrm>
            <a:off x="343521" y="3763950"/>
            <a:ext cx="11586209" cy="2601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 </a:t>
            </a:r>
            <a:r>
              <a:rPr lang="en-US" sz="2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JMeter™</a:t>
            </a:r>
            <a:r>
              <a:rPr 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application is open source software, a 100% pure Java application designed to load test functional behavior and measure performance. It was originally designed for testing Web Applications but has since expanded to other test functions.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254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13643" y="1456160"/>
            <a:ext cx="8107423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https://jmeter.apache.org/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C9880999-6845-D74E-9838-71E50CF21C0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AF0364-EAFC-AE46-ADBA-30E35486170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573A2-0EA3-814A-A02F-B97F18EFF221}"/>
              </a:ext>
            </a:extLst>
          </p:cNvPr>
          <p:cNvSpPr/>
          <p:nvPr/>
        </p:nvSpPr>
        <p:spPr>
          <a:xfrm>
            <a:off x="5507665" y="3734634"/>
            <a:ext cx="6684335" cy="3123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C7BF1-091B-E340-A36B-5E3F00001C7E}"/>
              </a:ext>
            </a:extLst>
          </p:cNvPr>
          <p:cNvSpPr txBox="1"/>
          <p:nvPr/>
        </p:nvSpPr>
        <p:spPr>
          <a:xfrm>
            <a:off x="513643" y="2595396"/>
            <a:ext cx="819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安装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JDK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并设置环境变量及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JAVA_HOME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PATH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E72B4-AAC1-064B-926E-1EDF2902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155" y="4842628"/>
            <a:ext cx="3381406" cy="1144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03AD0E-CE40-904C-93B5-CEE7F8883AC4}"/>
              </a:ext>
            </a:extLst>
          </p:cNvPr>
          <p:cNvSpPr txBox="1"/>
          <p:nvPr/>
        </p:nvSpPr>
        <p:spPr>
          <a:xfrm>
            <a:off x="513643" y="3180170"/>
            <a:ext cx="4705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下载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JMeter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安装包，解压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6D9A7-4BB3-354E-8200-1ACF74DDA1C6}"/>
              </a:ext>
            </a:extLst>
          </p:cNvPr>
          <p:cNvSpPr txBox="1"/>
          <p:nvPr/>
        </p:nvSpPr>
        <p:spPr>
          <a:xfrm>
            <a:off x="513643" y="3764944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设置环境变量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47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53734" y="1875794"/>
            <a:ext cx="4104456" cy="193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启动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JMeter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执行简单的测试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C9880999-6845-D74E-9838-71E50CF21C05}"/>
              </a:ext>
            </a:extLst>
          </p:cNvPr>
          <p:cNvSpPr txBox="1"/>
          <p:nvPr/>
        </p:nvSpPr>
        <p:spPr>
          <a:xfrm>
            <a:off x="7695355" y="625163"/>
            <a:ext cx="4405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春松客服的自动化系统测试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16AF0364-EAFC-AE46-ADBA-30E35486170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0899D966-B5D0-8446-89E7-CF1ED31D94DA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801E86E8-5502-AD48-8C64-70AFE115E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FC2F351-7972-8543-9FC6-189B00D21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0DE1EA6-F796-2C4A-814C-F701DAA110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22427C2-BCEA-0342-83C0-81D350C34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AE0C169-797A-044B-A5F5-97C73AAF4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F4271AA-1256-1B41-B359-3F44C1752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101A25D-FD73-6949-8E78-BFAB0C08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923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1897</TotalTime>
  <Words>1266</Words>
  <Application>Microsoft Office PowerPoint</Application>
  <PresentationFormat>宽屏</PresentationFormat>
  <Paragraphs>184</Paragraphs>
  <Slides>29</Slides>
  <Notes>9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微软雅黑</vt:lpstr>
      <vt:lpstr>微软雅黑</vt:lpstr>
      <vt:lpstr>Arial</vt:lpstr>
      <vt:lpstr>Calibri Light</vt:lpstr>
      <vt:lpstr>优设标题黑</vt:lpstr>
      <vt:lpstr>-apple-system</vt:lpstr>
      <vt:lpstr>Calibri</vt:lpstr>
      <vt:lpstr>Segoe UI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JMeter概述</vt:lpstr>
      <vt:lpstr>JMeter</vt:lpstr>
      <vt:lpstr>JMeter安装</vt:lpstr>
      <vt:lpstr>运行JMeter</vt:lpstr>
      <vt:lpstr>Web自动化测试</vt:lpstr>
      <vt:lpstr>Web的自动化测试</vt:lpstr>
      <vt:lpstr>文字要求</vt:lpstr>
      <vt:lpstr>Sample</vt:lpstr>
      <vt:lpstr>简单的演示</vt:lpstr>
      <vt:lpstr>自动化测试用例设计</vt:lpstr>
      <vt:lpstr>测试用例设计原则</vt:lpstr>
      <vt:lpstr>主路径</vt:lpstr>
      <vt:lpstr>主路径</vt:lpstr>
      <vt:lpstr>制作测试脚本</vt:lpstr>
      <vt:lpstr>Selenium IDE</vt:lpstr>
      <vt:lpstr>简单的演示</vt:lpstr>
      <vt:lpstr>在JMeter中编写测试脚本</vt:lpstr>
      <vt:lpstr>JMeter Plugin</vt:lpstr>
      <vt:lpstr>在JMeter中使用WebDriver </vt:lpstr>
      <vt:lpstr>在JMeter中使用WebDriver </vt:lpstr>
      <vt:lpstr>代码阅读提示</vt:lpstr>
      <vt:lpstr>代码结构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1687</cp:revision>
  <dcterms:created xsi:type="dcterms:W3CDTF">2018-12-15T14:21:46Z</dcterms:created>
  <dcterms:modified xsi:type="dcterms:W3CDTF">2021-11-28T11:49:12Z</dcterms:modified>
</cp:coreProperties>
</file>